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7"/>
  </p:notesMasterIdLst>
  <p:handoutMasterIdLst>
    <p:handoutMasterId r:id="rId18"/>
  </p:handoutMasterIdLst>
  <p:sldIdLst>
    <p:sldId id="289" r:id="rId5"/>
    <p:sldId id="288" r:id="rId6"/>
    <p:sldId id="276" r:id="rId7"/>
    <p:sldId id="283" r:id="rId8"/>
    <p:sldId id="261" r:id="rId9"/>
    <p:sldId id="292" r:id="rId10"/>
    <p:sldId id="257" r:id="rId11"/>
    <p:sldId id="264" r:id="rId12"/>
    <p:sldId id="263" r:id="rId13"/>
    <p:sldId id="290" r:id="rId14"/>
    <p:sldId id="29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0E7D76-55C2-45CD-9661-09946970540B}" v="16" dt="2025-04-04T04:53:50.416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71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ha Agnihotri" userId="b813ebc2429bb0c8" providerId="LiveId" clId="{950E7D76-55C2-45CD-9661-09946970540B}"/>
    <pc:docChg chg="undo custSel addSld delSld modSld sldOrd">
      <pc:chgData name="Neha Agnihotri" userId="b813ebc2429bb0c8" providerId="LiveId" clId="{950E7D76-55C2-45CD-9661-09946970540B}" dt="2025-04-04T05:27:18.319" v="342" actId="14100"/>
      <pc:docMkLst>
        <pc:docMk/>
      </pc:docMkLst>
      <pc:sldChg chg="addSp modSp mod">
        <pc:chgData name="Neha Agnihotri" userId="b813ebc2429bb0c8" providerId="LiveId" clId="{950E7D76-55C2-45CD-9661-09946970540B}" dt="2025-04-04T04:27:24.145" v="260" actId="20577"/>
        <pc:sldMkLst>
          <pc:docMk/>
          <pc:sldMk cId="435195399" sldId="257"/>
        </pc:sldMkLst>
        <pc:spChg chg="mod">
          <ac:chgData name="Neha Agnihotri" userId="b813ebc2429bb0c8" providerId="LiveId" clId="{950E7D76-55C2-45CD-9661-09946970540B}" dt="2025-04-04T04:27:24.145" v="260" actId="20577"/>
          <ac:spMkLst>
            <pc:docMk/>
            <pc:sldMk cId="435195399" sldId="257"/>
            <ac:spMk id="2" creationId="{BF463CB3-2956-E8D2-C23D-A3BAA7295DEC}"/>
          </ac:spMkLst>
        </pc:spChg>
        <pc:spChg chg="mod">
          <ac:chgData name="Neha Agnihotri" userId="b813ebc2429bb0c8" providerId="LiveId" clId="{950E7D76-55C2-45CD-9661-09946970540B}" dt="2025-04-04T04:26:19.041" v="219" actId="255"/>
          <ac:spMkLst>
            <pc:docMk/>
            <pc:sldMk cId="435195399" sldId="257"/>
            <ac:spMk id="3" creationId="{FEECEBD4-35BF-26BB-D438-DA43EBD5EE89}"/>
          </ac:spMkLst>
        </pc:spChg>
        <pc:picChg chg="add mod">
          <ac:chgData name="Neha Agnihotri" userId="b813ebc2429bb0c8" providerId="LiveId" clId="{950E7D76-55C2-45CD-9661-09946970540B}" dt="2025-04-02T16:49:51.055" v="139" actId="1076"/>
          <ac:picMkLst>
            <pc:docMk/>
            <pc:sldMk cId="435195399" sldId="257"/>
            <ac:picMk id="5" creationId="{AA51E916-81B5-39AF-08E1-2457B23F5A95}"/>
          </ac:picMkLst>
        </pc:picChg>
      </pc:sldChg>
      <pc:sldChg chg="addSp modSp mod ord">
        <pc:chgData name="Neha Agnihotri" userId="b813ebc2429bb0c8" providerId="LiveId" clId="{950E7D76-55C2-45CD-9661-09946970540B}" dt="2025-04-04T04:56:02.911" v="334"/>
        <pc:sldMkLst>
          <pc:docMk/>
          <pc:sldMk cId="3666674671" sldId="261"/>
        </pc:sldMkLst>
        <pc:picChg chg="add mod">
          <ac:chgData name="Neha Agnihotri" userId="b813ebc2429bb0c8" providerId="LiveId" clId="{950E7D76-55C2-45CD-9661-09946970540B}" dt="2025-04-02T16:49:37.561" v="136" actId="14100"/>
          <ac:picMkLst>
            <pc:docMk/>
            <pc:sldMk cId="3666674671" sldId="261"/>
            <ac:picMk id="4" creationId="{4F19A75F-5891-AC2A-5635-9B1832971B87}"/>
          </ac:picMkLst>
        </pc:picChg>
      </pc:sldChg>
      <pc:sldChg chg="addSp delSp modSp mod">
        <pc:chgData name="Neha Agnihotri" userId="b813ebc2429bb0c8" providerId="LiveId" clId="{950E7D76-55C2-45CD-9661-09946970540B}" dt="2025-04-02T16:50:38.795" v="153" actId="1076"/>
        <pc:sldMkLst>
          <pc:docMk/>
          <pc:sldMk cId="1210802199" sldId="262"/>
        </pc:sldMkLst>
        <pc:picChg chg="add mod">
          <ac:chgData name="Neha Agnihotri" userId="b813ebc2429bb0c8" providerId="LiveId" clId="{950E7D76-55C2-45CD-9661-09946970540B}" dt="2025-04-02T16:50:38.795" v="153" actId="1076"/>
          <ac:picMkLst>
            <pc:docMk/>
            <pc:sldMk cId="1210802199" sldId="262"/>
            <ac:picMk id="5" creationId="{F14401BF-AA13-DFFA-648C-DDEB87383FD8}"/>
          </ac:picMkLst>
        </pc:picChg>
      </pc:sldChg>
      <pc:sldChg chg="addSp delSp modSp mod">
        <pc:chgData name="Neha Agnihotri" userId="b813ebc2429bb0c8" providerId="LiveId" clId="{950E7D76-55C2-45CD-9661-09946970540B}" dt="2025-04-04T04:30:14.219" v="310" actId="1076"/>
        <pc:sldMkLst>
          <pc:docMk/>
          <pc:sldMk cId="2737241225" sldId="263"/>
        </pc:sldMkLst>
        <pc:spChg chg="mod">
          <ac:chgData name="Neha Agnihotri" userId="b813ebc2429bb0c8" providerId="LiveId" clId="{950E7D76-55C2-45CD-9661-09946970540B}" dt="2025-04-04T04:30:06.429" v="307" actId="113"/>
          <ac:spMkLst>
            <pc:docMk/>
            <pc:sldMk cId="2737241225" sldId="263"/>
            <ac:spMk id="2" creationId="{338A15DE-D135-0710-9984-A0A55E960CB0}"/>
          </ac:spMkLst>
        </pc:spChg>
        <pc:spChg chg="del mod">
          <ac:chgData name="Neha Agnihotri" userId="b813ebc2429bb0c8" providerId="LiveId" clId="{950E7D76-55C2-45CD-9661-09946970540B}" dt="2025-04-04T04:28:16.148" v="279" actId="22"/>
          <ac:spMkLst>
            <pc:docMk/>
            <pc:sldMk cId="2737241225" sldId="263"/>
            <ac:spMk id="3" creationId="{ECC8AA23-D8D0-93BE-5C5F-103A750B0D2F}"/>
          </ac:spMkLst>
        </pc:spChg>
        <pc:picChg chg="add mod">
          <ac:chgData name="Neha Agnihotri" userId="b813ebc2429bb0c8" providerId="LiveId" clId="{950E7D76-55C2-45CD-9661-09946970540B}" dt="2025-04-02T16:40:01.586" v="9" actId="14100"/>
          <ac:picMkLst>
            <pc:docMk/>
            <pc:sldMk cId="2737241225" sldId="263"/>
            <ac:picMk id="5" creationId="{8FF2B42D-751C-2AA8-D00E-F66AB71049A9}"/>
          </ac:picMkLst>
        </pc:picChg>
        <pc:picChg chg="add mod ord">
          <ac:chgData name="Neha Agnihotri" userId="b813ebc2429bb0c8" providerId="LiveId" clId="{950E7D76-55C2-45CD-9661-09946970540B}" dt="2025-04-04T04:30:14.219" v="310" actId="1076"/>
          <ac:picMkLst>
            <pc:docMk/>
            <pc:sldMk cId="2737241225" sldId="263"/>
            <ac:picMk id="6" creationId="{FDAA6089-0259-69BB-B8D4-D52C8FF038BC}"/>
          </ac:picMkLst>
        </pc:picChg>
        <pc:picChg chg="add mod">
          <ac:chgData name="Neha Agnihotri" userId="b813ebc2429bb0c8" providerId="LiveId" clId="{950E7D76-55C2-45CD-9661-09946970540B}" dt="2025-04-02T16:50:26.296" v="150" actId="14100"/>
          <ac:picMkLst>
            <pc:docMk/>
            <pc:sldMk cId="2737241225" sldId="263"/>
            <ac:picMk id="7" creationId="{ADC487F4-0D60-F29A-CC5D-B7FFCE975EF7}"/>
          </ac:picMkLst>
        </pc:picChg>
      </pc:sldChg>
      <pc:sldChg chg="addSp delSp modSp mod">
        <pc:chgData name="Neha Agnihotri" userId="b813ebc2429bb0c8" providerId="LiveId" clId="{950E7D76-55C2-45CD-9661-09946970540B}" dt="2025-04-04T04:26:48.300" v="238" actId="20577"/>
        <pc:sldMkLst>
          <pc:docMk/>
          <pc:sldMk cId="837402205" sldId="264"/>
        </pc:sldMkLst>
        <pc:spChg chg="mod">
          <ac:chgData name="Neha Agnihotri" userId="b813ebc2429bb0c8" providerId="LiveId" clId="{950E7D76-55C2-45CD-9661-09946970540B}" dt="2025-04-04T04:26:48.300" v="238" actId="20577"/>
          <ac:spMkLst>
            <pc:docMk/>
            <pc:sldMk cId="837402205" sldId="264"/>
            <ac:spMk id="2" creationId="{47A9874B-BCA9-8420-1595-EDD1865A099A}"/>
          </ac:spMkLst>
        </pc:spChg>
        <pc:spChg chg="mod">
          <ac:chgData name="Neha Agnihotri" userId="b813ebc2429bb0c8" providerId="LiveId" clId="{950E7D76-55C2-45CD-9661-09946970540B}" dt="2025-04-04T04:24:40.082" v="205" actId="27636"/>
          <ac:spMkLst>
            <pc:docMk/>
            <pc:sldMk cId="837402205" sldId="264"/>
            <ac:spMk id="3" creationId="{68A5FD2B-E3E5-1C2B-0151-21F216B14A33}"/>
          </ac:spMkLst>
        </pc:spChg>
        <pc:spChg chg="del mod">
          <ac:chgData name="Neha Agnihotri" userId="b813ebc2429bb0c8" providerId="LiveId" clId="{950E7D76-55C2-45CD-9661-09946970540B}" dt="2025-04-04T04:24:05.650" v="202" actId="478"/>
          <ac:spMkLst>
            <pc:docMk/>
            <pc:sldMk cId="837402205" sldId="264"/>
            <ac:spMk id="4" creationId="{ACFBB810-3430-2C29-1AA0-9744AA0A1AA3}"/>
          </ac:spMkLst>
        </pc:spChg>
        <pc:spChg chg="add mod">
          <ac:chgData name="Neha Agnihotri" userId="b813ebc2429bb0c8" providerId="LiveId" clId="{950E7D76-55C2-45CD-9661-09946970540B}" dt="2025-04-04T04:24:24.412" v="203"/>
          <ac:spMkLst>
            <pc:docMk/>
            <pc:sldMk cId="837402205" sldId="264"/>
            <ac:spMk id="6" creationId="{7B0B16F6-09D3-F7C5-B121-34B65C8F242D}"/>
          </ac:spMkLst>
        </pc:spChg>
        <pc:picChg chg="add mod">
          <ac:chgData name="Neha Agnihotri" userId="b813ebc2429bb0c8" providerId="LiveId" clId="{950E7D76-55C2-45CD-9661-09946970540B}" dt="2025-04-02T16:50:11.144" v="146" actId="14100"/>
          <ac:picMkLst>
            <pc:docMk/>
            <pc:sldMk cId="837402205" sldId="264"/>
            <ac:picMk id="8" creationId="{2C35D670-C442-7A21-8CFB-19B15DA9C668}"/>
          </ac:picMkLst>
        </pc:picChg>
      </pc:sldChg>
      <pc:sldChg chg="addSp modSp mod">
        <pc:chgData name="Neha Agnihotri" userId="b813ebc2429bb0c8" providerId="LiveId" clId="{950E7D76-55C2-45CD-9661-09946970540B}" dt="2025-04-02T16:49:09.242" v="127" actId="14100"/>
        <pc:sldMkLst>
          <pc:docMk/>
          <pc:sldMk cId="821088003" sldId="276"/>
        </pc:sldMkLst>
        <pc:picChg chg="add mod">
          <ac:chgData name="Neha Agnihotri" userId="b813ebc2429bb0c8" providerId="LiveId" clId="{950E7D76-55C2-45CD-9661-09946970540B}" dt="2025-04-02T16:49:09.242" v="127" actId="14100"/>
          <ac:picMkLst>
            <pc:docMk/>
            <pc:sldMk cId="821088003" sldId="276"/>
            <ac:picMk id="5" creationId="{0EB20932-C0C0-69A0-357E-6C2EC933A8AA}"/>
          </ac:picMkLst>
        </pc:picChg>
      </pc:sldChg>
      <pc:sldChg chg="addSp modSp mod">
        <pc:chgData name="Neha Agnihotri" userId="b813ebc2429bb0c8" providerId="LiveId" clId="{950E7D76-55C2-45CD-9661-09946970540B}" dt="2025-04-02T16:58:12.913" v="191" actId="20577"/>
        <pc:sldMkLst>
          <pc:docMk/>
          <pc:sldMk cId="4242039281" sldId="283"/>
        </pc:sldMkLst>
        <pc:spChg chg="mod">
          <ac:chgData name="Neha Agnihotri" userId="b813ebc2429bb0c8" providerId="LiveId" clId="{950E7D76-55C2-45CD-9661-09946970540B}" dt="2025-04-02T16:55:25.910" v="162" actId="2711"/>
          <ac:spMkLst>
            <pc:docMk/>
            <pc:sldMk cId="4242039281" sldId="283"/>
            <ac:spMk id="2" creationId="{954ABE40-AA00-F366-A36A-B3F1AADBF025}"/>
          </ac:spMkLst>
        </pc:spChg>
        <pc:spChg chg="mod">
          <ac:chgData name="Neha Agnihotri" userId="b813ebc2429bb0c8" providerId="LiveId" clId="{950E7D76-55C2-45CD-9661-09946970540B}" dt="2025-04-02T16:58:12.913" v="191" actId="20577"/>
          <ac:spMkLst>
            <pc:docMk/>
            <pc:sldMk cId="4242039281" sldId="283"/>
            <ac:spMk id="3" creationId="{72446868-83F0-CEEF-5E60-6D55C93B523F}"/>
          </ac:spMkLst>
        </pc:spChg>
        <pc:picChg chg="add mod">
          <ac:chgData name="Neha Agnihotri" userId="b813ebc2429bb0c8" providerId="LiveId" clId="{950E7D76-55C2-45CD-9661-09946970540B}" dt="2025-04-02T16:39:32.907" v="6" actId="14100"/>
          <ac:picMkLst>
            <pc:docMk/>
            <pc:sldMk cId="4242039281" sldId="283"/>
            <ac:picMk id="5" creationId="{6CE8C7C5-0B59-74E2-D851-F6B92C6FE571}"/>
          </ac:picMkLst>
        </pc:picChg>
        <pc:picChg chg="add mod">
          <ac:chgData name="Neha Agnihotri" userId="b813ebc2429bb0c8" providerId="LiveId" clId="{950E7D76-55C2-45CD-9661-09946970540B}" dt="2025-04-02T16:49:19.171" v="130" actId="1076"/>
          <ac:picMkLst>
            <pc:docMk/>
            <pc:sldMk cId="4242039281" sldId="283"/>
            <ac:picMk id="7" creationId="{1A11AE72-24DB-D769-BADF-55BEEA1CE41F}"/>
          </ac:picMkLst>
        </pc:picChg>
      </pc:sldChg>
      <pc:sldChg chg="addSp delSp modSp mod">
        <pc:chgData name="Neha Agnihotri" userId="b813ebc2429bb0c8" providerId="LiveId" clId="{950E7D76-55C2-45CD-9661-09946970540B}" dt="2025-04-02T16:48:47.226" v="122" actId="1076"/>
        <pc:sldMkLst>
          <pc:docMk/>
          <pc:sldMk cId="1038351183" sldId="288"/>
        </pc:sldMkLst>
        <pc:picChg chg="add mod">
          <ac:chgData name="Neha Agnihotri" userId="b813ebc2429bb0c8" providerId="LiveId" clId="{950E7D76-55C2-45CD-9661-09946970540B}" dt="2025-04-02T16:48:47.226" v="122" actId="1076"/>
          <ac:picMkLst>
            <pc:docMk/>
            <pc:sldMk cId="1038351183" sldId="288"/>
            <ac:picMk id="7" creationId="{2C4FD6DE-B849-2EAC-9E73-395264207E6A}"/>
          </ac:picMkLst>
        </pc:picChg>
      </pc:sldChg>
      <pc:sldChg chg="addSp modSp mod">
        <pc:chgData name="Neha Agnihotri" userId="b813ebc2429bb0c8" providerId="LiveId" clId="{950E7D76-55C2-45CD-9661-09946970540B}" dt="2025-04-02T16:47:58.629" v="114" actId="1076"/>
        <pc:sldMkLst>
          <pc:docMk/>
          <pc:sldMk cId="3078994387" sldId="289"/>
        </pc:sldMkLst>
        <pc:picChg chg="add mod">
          <ac:chgData name="Neha Agnihotri" userId="b813ebc2429bb0c8" providerId="LiveId" clId="{950E7D76-55C2-45CD-9661-09946970540B}" dt="2025-04-02T16:47:58.629" v="114" actId="1076"/>
          <ac:picMkLst>
            <pc:docMk/>
            <pc:sldMk cId="3078994387" sldId="289"/>
            <ac:picMk id="3" creationId="{70DBA597-523A-9FA5-08D6-83CE6F0EAED4}"/>
          </ac:picMkLst>
        </pc:picChg>
      </pc:sldChg>
      <pc:sldChg chg="addSp delSp modSp new mod">
        <pc:chgData name="Neha Agnihotri" userId="b813ebc2429bb0c8" providerId="LiveId" clId="{950E7D76-55C2-45CD-9661-09946970540B}" dt="2025-04-04T05:27:18.319" v="342" actId="14100"/>
        <pc:sldMkLst>
          <pc:docMk/>
          <pc:sldMk cId="755493080" sldId="290"/>
        </pc:sldMkLst>
        <pc:spChg chg="del">
          <ac:chgData name="Neha Agnihotri" userId="b813ebc2429bb0c8" providerId="LiveId" clId="{950E7D76-55C2-45CD-9661-09946970540B}" dt="2025-04-04T05:26:53.512" v="335" actId="478"/>
          <ac:spMkLst>
            <pc:docMk/>
            <pc:sldMk cId="755493080" sldId="290"/>
            <ac:spMk id="2" creationId="{2F78F03B-1F7F-1D69-78AB-E90481DD3C20}"/>
          </ac:spMkLst>
        </pc:spChg>
        <pc:spChg chg="del">
          <ac:chgData name="Neha Agnihotri" userId="b813ebc2429bb0c8" providerId="LiveId" clId="{950E7D76-55C2-45CD-9661-09946970540B}" dt="2025-04-04T04:28:43.352" v="281" actId="22"/>
          <ac:spMkLst>
            <pc:docMk/>
            <pc:sldMk cId="755493080" sldId="290"/>
            <ac:spMk id="3" creationId="{96432127-0A03-F3E1-7858-63999C8015F9}"/>
          </ac:spMkLst>
        </pc:spChg>
        <pc:spChg chg="del">
          <ac:chgData name="Neha Agnihotri" userId="b813ebc2429bb0c8" providerId="LiveId" clId="{950E7D76-55C2-45CD-9661-09946970540B}" dt="2025-04-04T04:28:52.118" v="282" actId="22"/>
          <ac:spMkLst>
            <pc:docMk/>
            <pc:sldMk cId="755493080" sldId="290"/>
            <ac:spMk id="4" creationId="{25A3E7E2-7F3A-DC03-7568-22192E4314D9}"/>
          </ac:spMkLst>
        </pc:spChg>
        <pc:picChg chg="add mod ord">
          <ac:chgData name="Neha Agnihotri" userId="b813ebc2429bb0c8" providerId="LiveId" clId="{950E7D76-55C2-45CD-9661-09946970540B}" dt="2025-04-04T05:27:18.319" v="342" actId="14100"/>
          <ac:picMkLst>
            <pc:docMk/>
            <pc:sldMk cId="755493080" sldId="290"/>
            <ac:picMk id="6" creationId="{D4387EBA-6ABA-7504-52A2-3D150BC8FBD4}"/>
          </ac:picMkLst>
        </pc:picChg>
        <pc:picChg chg="add mod ord">
          <ac:chgData name="Neha Agnihotri" userId="b813ebc2429bb0c8" providerId="LiveId" clId="{950E7D76-55C2-45CD-9661-09946970540B}" dt="2025-04-04T05:27:11.943" v="340" actId="14100"/>
          <ac:picMkLst>
            <pc:docMk/>
            <pc:sldMk cId="755493080" sldId="290"/>
            <ac:picMk id="8" creationId="{26822B1C-E49A-43AF-FF90-8FD77097E062}"/>
          </ac:picMkLst>
        </pc:picChg>
      </pc:sldChg>
      <pc:sldChg chg="addSp delSp new del mod">
        <pc:chgData name="Neha Agnihotri" userId="b813ebc2429bb0c8" providerId="LiveId" clId="{950E7D76-55C2-45CD-9661-09946970540B}" dt="2025-04-02T16:57:25.023" v="172" actId="680"/>
        <pc:sldMkLst>
          <pc:docMk/>
          <pc:sldMk cId="1712868335" sldId="290"/>
        </pc:sldMkLst>
      </pc:sldChg>
      <pc:sldChg chg="addSp modSp new mod">
        <pc:chgData name="Neha Agnihotri" userId="b813ebc2429bb0c8" providerId="LiveId" clId="{950E7D76-55C2-45CD-9661-09946970540B}" dt="2025-04-04T04:29:47.836" v="305" actId="207"/>
        <pc:sldMkLst>
          <pc:docMk/>
          <pc:sldMk cId="3677194846" sldId="291"/>
        </pc:sldMkLst>
        <pc:spChg chg="mod">
          <ac:chgData name="Neha Agnihotri" userId="b813ebc2429bb0c8" providerId="LiveId" clId="{950E7D76-55C2-45CD-9661-09946970540B}" dt="2025-04-04T04:29:47.836" v="305" actId="207"/>
          <ac:spMkLst>
            <pc:docMk/>
            <pc:sldMk cId="3677194846" sldId="291"/>
            <ac:spMk id="2" creationId="{ABA594A0-C478-0283-C503-47924543DC9F}"/>
          </ac:spMkLst>
        </pc:spChg>
        <pc:picChg chg="add mod">
          <ac:chgData name="Neha Agnihotri" userId="b813ebc2429bb0c8" providerId="LiveId" clId="{950E7D76-55C2-45CD-9661-09946970540B}" dt="2025-04-04T04:29:28.788" v="287" actId="14100"/>
          <ac:picMkLst>
            <pc:docMk/>
            <pc:sldMk cId="3677194846" sldId="291"/>
            <ac:picMk id="4" creationId="{22EA8D49-05EA-7142-47DD-809240FB810E}"/>
          </ac:picMkLst>
        </pc:picChg>
      </pc:sldChg>
      <pc:sldChg chg="addSp delSp modSp new mod">
        <pc:chgData name="Neha Agnihotri" userId="b813ebc2429bb0c8" providerId="LiveId" clId="{950E7D76-55C2-45CD-9661-09946970540B}" dt="2025-04-04T04:53:57.855" v="332" actId="1076"/>
        <pc:sldMkLst>
          <pc:docMk/>
          <pc:sldMk cId="1465313511" sldId="292"/>
        </pc:sldMkLst>
        <pc:spChg chg="mod">
          <ac:chgData name="Neha Agnihotri" userId="b813ebc2429bb0c8" providerId="LiveId" clId="{950E7D76-55C2-45CD-9661-09946970540B}" dt="2025-04-04T04:53:22.373" v="329" actId="20577"/>
          <ac:spMkLst>
            <pc:docMk/>
            <pc:sldMk cId="1465313511" sldId="292"/>
            <ac:spMk id="2" creationId="{D479906F-00EC-F3E4-3F89-DCEC7C566CE0}"/>
          </ac:spMkLst>
        </pc:spChg>
        <pc:spChg chg="del">
          <ac:chgData name="Neha Agnihotri" userId="b813ebc2429bb0c8" providerId="LiveId" clId="{950E7D76-55C2-45CD-9661-09946970540B}" dt="2025-04-04T04:53:50.416" v="330"/>
          <ac:spMkLst>
            <pc:docMk/>
            <pc:sldMk cId="1465313511" sldId="292"/>
            <ac:spMk id="3" creationId="{9F79C86C-43C2-23D5-7832-84EB184345BC}"/>
          </ac:spMkLst>
        </pc:spChg>
        <pc:picChg chg="add mod">
          <ac:chgData name="Neha Agnihotri" userId="b813ebc2429bb0c8" providerId="LiveId" clId="{950E7D76-55C2-45CD-9661-09946970540B}" dt="2025-04-04T04:53:57.855" v="332" actId="1076"/>
          <ac:picMkLst>
            <pc:docMk/>
            <pc:sldMk cId="1465313511" sldId="292"/>
            <ac:picMk id="5" creationId="{AB517387-2F5B-1715-B847-6D012F5D4F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4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28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35595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6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6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7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ROCK PAPER SCISSOR AI GAME</a:t>
            </a:r>
          </a:p>
        </p:txBody>
      </p:sp>
      <p:pic>
        <p:nvPicPr>
          <p:cNvPr id="7" name="Picture Placeholder 6" descr="Looking up view of a city with skyscrapers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72"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BA597-523A-9FA5-08D6-83CE6F0EA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89" y="0"/>
            <a:ext cx="1373011" cy="117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387EBA-6ABA-7504-52A2-3D150BC8FB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6252" y="1681315"/>
            <a:ext cx="5653550" cy="399989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822B1C-E49A-43AF-FF90-8FD77097E0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681316"/>
            <a:ext cx="5653548" cy="3999895"/>
          </a:xfrm>
        </p:spPr>
      </p:pic>
    </p:spTree>
    <p:extLst>
      <p:ext uri="{BB962C8B-B14F-4D97-AF65-F5344CB8AC3E}">
        <p14:creationId xmlns:p14="http://schemas.microsoft.com/office/powerpoint/2010/main" val="75549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94A0-C478-0283-C503-47924543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SCREEN SHOTS….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A8D49-05EA-7142-47DD-809240FB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81" y="2151815"/>
            <a:ext cx="7320332" cy="462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9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401BF-AA13-DFFA-648C-DDEB87383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578" y="0"/>
            <a:ext cx="1160422" cy="990380"/>
          </a:xfrm>
          <a:noFill/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ctr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Title Page</a:t>
            </a:r>
          </a:p>
          <a:p>
            <a:pPr marL="342900" indent="-342900">
              <a:buAutoNum type="arabicPeriod"/>
            </a:pPr>
            <a:r>
              <a:rPr lang="en-US" dirty="0"/>
              <a:t> Introduction</a:t>
            </a:r>
          </a:p>
          <a:p>
            <a:pPr marL="342900" indent="-342900">
              <a:buAutoNum type="arabicPeriod"/>
            </a:pPr>
            <a:r>
              <a:rPr lang="en-US" dirty="0"/>
              <a:t>Methodology</a:t>
            </a:r>
          </a:p>
          <a:p>
            <a:pPr marL="342900" indent="-342900">
              <a:buAutoNum type="arabicPeriod"/>
            </a:pPr>
            <a:r>
              <a:rPr lang="en-US" dirty="0"/>
              <a:t> code Typed</a:t>
            </a:r>
          </a:p>
          <a:p>
            <a:pPr marL="342900" indent="-342900">
              <a:buAutoNum type="arabicPeriod"/>
            </a:pPr>
            <a:r>
              <a:rPr lang="en-US" dirty="0"/>
              <a:t> Screen Shots Output photo pasted</a:t>
            </a:r>
          </a:p>
        </p:txBody>
      </p:sp>
      <p:pic>
        <p:nvPicPr>
          <p:cNvPr id="25" name="Picture Placeholder 6" descr="A city skyline">
            <a:extLst>
              <a:ext uri="{FF2B5EF4-FFF2-40B4-BE49-F238E27FC236}">
                <a16:creationId xmlns:a16="http://schemas.microsoft.com/office/drawing/2014/main" id="{086C9520-C924-5732-CC82-F0C4A533D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FD6DE-B849-2EAC-9E73-395264207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22" y="0"/>
            <a:ext cx="1419878" cy="12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b"/>
          <a:lstStyle/>
          <a:p>
            <a:r>
              <a:rPr lang="en-IN" b="1" dirty="0"/>
              <a:t>What is Rock-Paper-Scissors?</a:t>
            </a:r>
            <a:endParaRPr lang="en-IN" dirty="0"/>
          </a:p>
        </p:txBody>
      </p:sp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4D6EE8D1-247A-B95F-BD1A-A2D76964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0" y="4736592"/>
            <a:ext cx="12207240" cy="212140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E0249-0F15-B974-689C-0E4D6A0F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68" y="4736591"/>
            <a:ext cx="11857703" cy="2121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B20932-C0C0-69A0-357E-6C2EC933A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895" y="0"/>
            <a:ext cx="1202345" cy="10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-11576"/>
            <a:ext cx="5873986" cy="3894888"/>
          </a:xfrm>
          <a:noFill/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u="sng" cap="none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ROCK PAPER SCISSOR…..</a:t>
            </a:r>
            <a:br>
              <a:rPr lang="en-US" sz="2400" b="1" u="sng" cap="none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</a:br>
            <a:br>
              <a:rPr lang="en-US" sz="2000" cap="none" dirty="0">
                <a:latin typeface="Arial Narrow" panose="020B0606020202030204" pitchFamily="34" charset="0"/>
              </a:rPr>
            </a:br>
            <a: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Rock, paper, scissors is a simple and popular hand game played between two people.</a:t>
            </a:r>
            <a:b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is often used for fun, decision-making, and even strategic competitions. </a:t>
            </a:r>
            <a:b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game is based on three hand gestures:</a:t>
            </a:r>
            <a:b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 (✊):</a:t>
            </a:r>
            <a: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closed fist, which beats scissors.</a:t>
            </a:r>
            <a:b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(✋):</a:t>
            </a:r>
            <a: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open hand, which beats rock.</a:t>
            </a:r>
            <a:b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Scissors (✌):</a:t>
            </a:r>
            <a: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fist with the index and middle fingers extended, which beats paper.</a:t>
            </a:r>
            <a:br>
              <a:rPr lang="en-US" sz="1800" i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i="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072" y="4027991"/>
            <a:ext cx="5028565" cy="2549789"/>
          </a:xfrm>
          <a:noFill/>
        </p:spPr>
        <p:txBody>
          <a:bodyPr anchor="t"/>
          <a:lstStyle/>
          <a:p>
            <a:r>
              <a:rPr lang="en-US" sz="2400" b="1" dirty="0"/>
              <a:t>Why Implement AI for the Game?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player behaviour.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strategy development.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Teaching game theory.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Entertainment &amp; challenge.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applications.</a:t>
            </a:r>
            <a:endParaRPr lang="en-US" b="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8C7C5-0B59-74E2-D851-F6B92C6FE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58" y="0"/>
            <a:ext cx="5114518" cy="6892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1AE72-24DB-D769-BADF-55BEEA1CE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928" y="-11576"/>
            <a:ext cx="1287798" cy="10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117" y="185195"/>
            <a:ext cx="6930838" cy="955347"/>
          </a:xfrm>
          <a:noFill/>
        </p:spPr>
        <p:txBody>
          <a:bodyPr/>
          <a:lstStyle/>
          <a:p>
            <a:r>
              <a:rPr lang="en-IN" b="1" dirty="0"/>
              <a:t>Methodology</a:t>
            </a:r>
            <a:endParaRPr lang="en-IN" dirty="0"/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noFill/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4A366E7-1133-3F62-2229-833E52CA48A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3970115" y="1401245"/>
            <a:ext cx="7887587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 Taking User Input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user selects one of three choices: Rock, Paper, or Scissors.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is validated to ensure correct selection.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2: AI Selection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AI generates a random choice using Python’s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random.choice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ensures unpredictability in AI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 Decision-Making Process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player’s choice and the AI’s choice are compared.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winner is determined using a set of conditional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if-else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statements: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Rock beats Scissors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Scissors beats Paper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 beats Rock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both choices are the same, it's a tie.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4: Displaying Results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choices of both the player and AI are displayed.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winner is announced accordingly.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5: Repeating the Game (Optional)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loop can be implemented to allow multiple rounds.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Flowchart Representation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visual flowchart can be used to illustrate the process of input, AI selection, decision-making, and output.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9A75F-5891-AC2A-5635-9B1832971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35" y="0"/>
            <a:ext cx="1336365" cy="114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906F-00EC-F3E4-3F89-DCEC7C56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FLOW CHART…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517387-2F5B-1715-B847-6D012F5D4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4897" y="1834254"/>
            <a:ext cx="3180070" cy="4770106"/>
          </a:xfrm>
        </p:spPr>
      </p:pic>
    </p:spTree>
    <p:extLst>
      <p:ext uri="{BB962C8B-B14F-4D97-AF65-F5344CB8AC3E}">
        <p14:creationId xmlns:p14="http://schemas.microsoft.com/office/powerpoint/2010/main" val="1465313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IN" sz="4000" b="1" i="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CODETYPED….</a:t>
            </a:r>
            <a:b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</a:b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running =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Truewhile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running: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screen.fill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(DARK_ORANGE)  # Background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color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changed to DARK ORANGE        # Heading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heading_text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=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font_large.render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("Rock Paper Scissors!", True, BLACK)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screen.blit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heading_text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(WIDTH // 3, 20))        # Score Display 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Color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is BLACK)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score_text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=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font_medium.render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f"Score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- You: {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score_player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} | Computer: {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score_computer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}", True, BLACK)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screen.blit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score_text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(WIDTH // 3, 80))        # Display Choices with Black Border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screen.blit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rock_img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(100, 200))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screen.blit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paper_img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(325, 200))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screen.blit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scissors_img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(550, 200))        # Display 'You Choose' and 'Computer Choose'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player_text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=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font_medium.render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("You Choose:", True, BLACK)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screen.blit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player_text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(100, 400))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choice_text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=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font_medium.render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player_choice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True, YELLOW)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screen.blit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choice_text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(280, 400))    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computer_text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=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font_medium.render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("Computer Choose:", True, BLACK)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screen.blit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computer_text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(100, 450))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comp_choice_text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=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font_medium.render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computer_choice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True, YELLOW)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screen.blit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comp_choice_text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(380, 450))        # Display Result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result_display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=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font_large.render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result_text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True,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result_color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screen.blit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result_display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(WIDTH // 3, 500))        # Draw history box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pygame.draw.rect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(screen, BLACK, (800, 50, 180, 500), 5)  # Black border for history section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history_title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 =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font_medium.render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("History", True, BLACK)    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screen.blit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(</a:t>
            </a:r>
            <a:r>
              <a:rPr lang="en-IN" sz="1400" i="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history_title</a:t>
            </a:r>
            <a: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, (850, 60))</a:t>
            </a:r>
            <a:br>
              <a:rPr lang="en-IN" sz="1400" i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</a:br>
            <a:endParaRPr lang="en-IN" sz="1400" i="0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800"/>
            <a:ext cx="9144000" cy="2879200"/>
          </a:xfrm>
          <a:noFill/>
        </p:spPr>
        <p:txBody>
          <a:bodyPr/>
          <a:lstStyle/>
          <a:p>
            <a:r>
              <a:rPr lang="en-US" sz="1200" b="0" dirty="0"/>
              <a:t># Display last 5 rounds in history (in 2-line format)    </a:t>
            </a:r>
            <a:r>
              <a:rPr lang="en-US" sz="1200" b="0" dirty="0" err="1"/>
              <a:t>y_offset</a:t>
            </a:r>
            <a:r>
              <a:rPr lang="en-US" sz="1200" b="0" dirty="0"/>
              <a:t> = 100    for </a:t>
            </a:r>
            <a:r>
              <a:rPr lang="en-US" sz="1200" b="0" dirty="0" err="1"/>
              <a:t>round_result</a:t>
            </a:r>
            <a:r>
              <a:rPr lang="en-US" sz="1200" b="0" dirty="0"/>
              <a:t> in history[-5:]:  # Show only last 5 rounds        # Split </a:t>
            </a:r>
            <a:r>
              <a:rPr lang="en-US" sz="1200" b="0" dirty="0" err="1"/>
              <a:t>round_result</a:t>
            </a:r>
            <a:r>
              <a:rPr lang="en-US" sz="1200" b="0" dirty="0"/>
              <a:t> into two lines for player and computer        </a:t>
            </a:r>
            <a:r>
              <a:rPr lang="en-US" sz="1200" b="0" dirty="0" err="1"/>
              <a:t>player_line</a:t>
            </a:r>
            <a:r>
              <a:rPr lang="en-US" sz="1200" b="0" dirty="0"/>
              <a:t> = </a:t>
            </a:r>
            <a:r>
              <a:rPr lang="en-US" sz="1200" b="0" dirty="0" err="1"/>
              <a:t>font_small.render</a:t>
            </a:r>
            <a:r>
              <a:rPr lang="en-US" sz="1200" b="0" dirty="0"/>
              <a:t>(</a:t>
            </a:r>
            <a:r>
              <a:rPr lang="en-US" sz="1200" b="0" dirty="0" err="1"/>
              <a:t>f"You</a:t>
            </a:r>
            <a:r>
              <a:rPr lang="en-US" sz="1200" b="0" dirty="0"/>
              <a:t>: {</a:t>
            </a:r>
            <a:r>
              <a:rPr lang="en-US" sz="1200" b="0" dirty="0" err="1"/>
              <a:t>round_result</a:t>
            </a:r>
            <a:r>
              <a:rPr lang="en-US" sz="1200" b="0" dirty="0"/>
              <a:t>[0]}", True, BLACK)        </a:t>
            </a:r>
            <a:r>
              <a:rPr lang="en-US" sz="1200" b="0" dirty="0" err="1"/>
              <a:t>computer_line</a:t>
            </a:r>
            <a:r>
              <a:rPr lang="en-US" sz="1200" b="0" dirty="0"/>
              <a:t> = </a:t>
            </a:r>
            <a:r>
              <a:rPr lang="en-US" sz="1200" b="0" dirty="0" err="1"/>
              <a:t>font_small.render</a:t>
            </a:r>
            <a:r>
              <a:rPr lang="en-US" sz="1200" b="0" dirty="0"/>
              <a:t>(</a:t>
            </a:r>
            <a:r>
              <a:rPr lang="en-US" sz="1200" b="0" dirty="0" err="1"/>
              <a:t>f"Computer</a:t>
            </a:r>
            <a:r>
              <a:rPr lang="en-US" sz="1200" b="0" dirty="0"/>
              <a:t>: {</a:t>
            </a:r>
            <a:r>
              <a:rPr lang="en-US" sz="1200" b="0" dirty="0" err="1"/>
              <a:t>round_result</a:t>
            </a:r>
            <a:r>
              <a:rPr lang="en-US" sz="1200" b="0" dirty="0"/>
              <a:t>[1]}", True, BLACK)                </a:t>
            </a:r>
            <a:r>
              <a:rPr lang="en-US" sz="1200" b="0" dirty="0" err="1"/>
              <a:t>screen.blit</a:t>
            </a:r>
            <a:r>
              <a:rPr lang="en-US" sz="1200" b="0" dirty="0"/>
              <a:t>(</a:t>
            </a:r>
            <a:r>
              <a:rPr lang="en-US" sz="1200" b="0" dirty="0" err="1"/>
              <a:t>player_line</a:t>
            </a:r>
            <a:r>
              <a:rPr lang="en-US" sz="1200" b="0" dirty="0"/>
              <a:t>, (810, </a:t>
            </a:r>
            <a:r>
              <a:rPr lang="en-US" sz="1200" b="0" dirty="0" err="1"/>
              <a:t>y_offset</a:t>
            </a:r>
            <a:r>
              <a:rPr lang="en-US" sz="1200" b="0" dirty="0"/>
              <a:t>))        </a:t>
            </a:r>
            <a:r>
              <a:rPr lang="en-US" sz="1200" b="0" dirty="0" err="1"/>
              <a:t>screen.blit</a:t>
            </a:r>
            <a:r>
              <a:rPr lang="en-US" sz="1200" b="0" dirty="0"/>
              <a:t>(</a:t>
            </a:r>
            <a:r>
              <a:rPr lang="en-US" sz="1200" b="0" dirty="0" err="1"/>
              <a:t>computer_line</a:t>
            </a:r>
            <a:r>
              <a:rPr lang="en-US" sz="1200" b="0" dirty="0"/>
              <a:t>, (810, </a:t>
            </a:r>
            <a:r>
              <a:rPr lang="en-US" sz="1200" b="0" dirty="0" err="1"/>
              <a:t>y_offset</a:t>
            </a:r>
            <a:r>
              <a:rPr lang="en-US" sz="1200" b="0" dirty="0"/>
              <a:t> + 20))                </a:t>
            </a:r>
            <a:r>
              <a:rPr lang="en-US" sz="1200" b="0" dirty="0" err="1"/>
              <a:t>y_offset</a:t>
            </a:r>
            <a:r>
              <a:rPr lang="en-US" sz="1200" b="0" dirty="0"/>
              <a:t> += 40  # Adjust spacing for compact display    </a:t>
            </a:r>
            <a:r>
              <a:rPr lang="en-US" sz="1200" b="0" dirty="0" err="1"/>
              <a:t>pygame.display.flip</a:t>
            </a:r>
            <a:r>
              <a:rPr lang="en-US" sz="1200" b="0" dirty="0"/>
              <a:t>()        for event in </a:t>
            </a:r>
            <a:r>
              <a:rPr lang="en-US" sz="1200" b="0" dirty="0" err="1"/>
              <a:t>pygame.event.get</a:t>
            </a:r>
            <a:r>
              <a:rPr lang="en-US" sz="1200" b="0" dirty="0"/>
              <a:t>():        if </a:t>
            </a:r>
            <a:r>
              <a:rPr lang="en-US" sz="1200" b="0" dirty="0" err="1"/>
              <a:t>event.type</a:t>
            </a:r>
            <a:r>
              <a:rPr lang="en-US" sz="1200" b="0" dirty="0"/>
              <a:t> == </a:t>
            </a:r>
            <a:r>
              <a:rPr lang="en-US" sz="1200" b="0" dirty="0" err="1"/>
              <a:t>pygame.QUIT</a:t>
            </a:r>
            <a:r>
              <a:rPr lang="en-US" sz="1200" b="0" dirty="0"/>
              <a:t>:            running = False        </a:t>
            </a:r>
            <a:r>
              <a:rPr lang="en-US" sz="1200" b="0" dirty="0" err="1"/>
              <a:t>elif</a:t>
            </a:r>
            <a:r>
              <a:rPr lang="en-US" sz="1200" b="0" dirty="0"/>
              <a:t> </a:t>
            </a:r>
            <a:r>
              <a:rPr lang="en-US" sz="1200" b="0" dirty="0" err="1"/>
              <a:t>event.type</a:t>
            </a:r>
            <a:r>
              <a:rPr lang="en-US" sz="1200" b="0" dirty="0"/>
              <a:t> == </a:t>
            </a:r>
            <a:r>
              <a:rPr lang="en-US" sz="1200" b="0" dirty="0" err="1"/>
              <a:t>pygame.MOUSEBUTTONDOWN</a:t>
            </a:r>
            <a:r>
              <a:rPr lang="en-US" sz="1200" b="0" dirty="0"/>
              <a:t>:            x, y = </a:t>
            </a:r>
            <a:r>
              <a:rPr lang="en-US" sz="1200" b="0" dirty="0" err="1"/>
              <a:t>event.pos</a:t>
            </a:r>
            <a:r>
              <a:rPr lang="en-US" sz="1200" b="0" dirty="0"/>
              <a:t>            if 100 &lt;= x &lt;= 250 and 200 &lt;= y &lt;= 350:                </a:t>
            </a:r>
            <a:r>
              <a:rPr lang="en-US" sz="1200" b="0" dirty="0" err="1"/>
              <a:t>player_choice</a:t>
            </a:r>
            <a:r>
              <a:rPr lang="en-US" sz="1200" b="0" dirty="0"/>
              <a:t> = "rock"            </a:t>
            </a:r>
            <a:r>
              <a:rPr lang="en-US" sz="1200" b="0" dirty="0" err="1"/>
              <a:t>elif</a:t>
            </a:r>
            <a:r>
              <a:rPr lang="en-US" sz="1200" b="0" dirty="0"/>
              <a:t> 325 &lt;= x &lt;= 475 and 200 &lt;= y &lt;= 350:                </a:t>
            </a:r>
            <a:r>
              <a:rPr lang="en-US" sz="1200" b="0" dirty="0" err="1"/>
              <a:t>player_choice</a:t>
            </a:r>
            <a:r>
              <a:rPr lang="en-US" sz="1200" b="0" dirty="0"/>
              <a:t> = "paper"            </a:t>
            </a:r>
            <a:r>
              <a:rPr lang="en-US" sz="1200" b="0" dirty="0" err="1"/>
              <a:t>elif</a:t>
            </a:r>
            <a:r>
              <a:rPr lang="en-US" sz="1200" b="0" dirty="0"/>
              <a:t> 550 &lt;= x &lt;= 700 and 200 &lt;= y &lt;= 350:                </a:t>
            </a:r>
            <a:r>
              <a:rPr lang="en-US" sz="1200" b="0" dirty="0" err="1"/>
              <a:t>player_choice</a:t>
            </a:r>
            <a:r>
              <a:rPr lang="en-US" sz="1200" b="0" dirty="0"/>
              <a:t> = "scissors"                        if </a:t>
            </a:r>
            <a:r>
              <a:rPr lang="en-US" sz="1200" b="0" dirty="0" err="1"/>
              <a:t>player_choice</a:t>
            </a:r>
            <a:r>
              <a:rPr lang="en-US" sz="1200" b="0" dirty="0"/>
              <a:t>:                </a:t>
            </a:r>
            <a:r>
              <a:rPr lang="en-US" sz="1200" b="0" dirty="0" err="1"/>
              <a:t>computer_choice</a:t>
            </a:r>
            <a:r>
              <a:rPr lang="en-US" sz="1200" b="0" dirty="0"/>
              <a:t> = </a:t>
            </a:r>
            <a:r>
              <a:rPr lang="en-US" sz="1200" b="0" dirty="0" err="1"/>
              <a:t>random.choice</a:t>
            </a:r>
            <a:r>
              <a:rPr lang="en-US" sz="1200" b="0" dirty="0"/>
              <a:t>(choices)                if </a:t>
            </a:r>
            <a:r>
              <a:rPr lang="en-US" sz="1200" b="0" dirty="0" err="1"/>
              <a:t>player_choice</a:t>
            </a:r>
            <a:r>
              <a:rPr lang="en-US" sz="1200" b="0" dirty="0"/>
              <a:t> == </a:t>
            </a:r>
            <a:r>
              <a:rPr lang="en-US" sz="1200" b="0" dirty="0" err="1"/>
              <a:t>computer_choice</a:t>
            </a:r>
            <a:r>
              <a:rPr lang="en-US" sz="1200" b="0" dirty="0"/>
              <a:t>:                    </a:t>
            </a:r>
            <a:r>
              <a:rPr lang="en-US" sz="1200" b="0" dirty="0" err="1"/>
              <a:t>result_text</a:t>
            </a:r>
            <a:r>
              <a:rPr lang="en-US" sz="1200" b="0" dirty="0"/>
              <a:t> = "It's a Draw!"                    </a:t>
            </a:r>
            <a:r>
              <a:rPr lang="en-US" sz="1200" b="0" dirty="0" err="1"/>
              <a:t>result_color</a:t>
            </a:r>
            <a:r>
              <a:rPr lang="en-US" sz="1200" b="0" dirty="0"/>
              <a:t> = BLUE  # BLUE for "It's a Draw!"                    </a:t>
            </a:r>
            <a:r>
              <a:rPr lang="en-US" sz="1200" b="0" dirty="0" err="1"/>
              <a:t>history.append</a:t>
            </a:r>
            <a:r>
              <a:rPr lang="en-US" sz="1200" b="0" dirty="0"/>
              <a:t>((</a:t>
            </a:r>
            <a:r>
              <a:rPr lang="en-US" sz="1200" b="0" dirty="0" err="1"/>
              <a:t>player_choice</a:t>
            </a:r>
            <a:r>
              <a:rPr lang="en-US" sz="1200" b="0" dirty="0"/>
              <a:t>, </a:t>
            </a:r>
            <a:r>
              <a:rPr lang="en-US" sz="1200" b="0" dirty="0" err="1"/>
              <a:t>computer_choice</a:t>
            </a:r>
            <a:r>
              <a:rPr lang="en-US" sz="1200" b="0" dirty="0"/>
              <a:t>))  # Add to history as tuple                </a:t>
            </a:r>
            <a:r>
              <a:rPr lang="en-US" sz="1200" b="0" dirty="0" err="1"/>
              <a:t>elif</a:t>
            </a:r>
            <a:r>
              <a:rPr lang="en-US" sz="1200" b="0" dirty="0"/>
              <a:t> (</a:t>
            </a:r>
            <a:r>
              <a:rPr lang="en-US" sz="1200" b="0" dirty="0" err="1"/>
              <a:t>player_choice</a:t>
            </a:r>
            <a:r>
              <a:rPr lang="en-US" sz="1200" b="0" dirty="0"/>
              <a:t> == "rock" and </a:t>
            </a:r>
            <a:r>
              <a:rPr lang="en-US" sz="1200" b="0" dirty="0" err="1"/>
              <a:t>computer_choice</a:t>
            </a:r>
            <a:r>
              <a:rPr lang="en-US" sz="1200" b="0" dirty="0"/>
              <a:t> == "scissors") or \                     (</a:t>
            </a:r>
            <a:r>
              <a:rPr lang="en-US" sz="1200" b="0" dirty="0" err="1"/>
              <a:t>player_choice</a:t>
            </a:r>
            <a:r>
              <a:rPr lang="en-US" sz="1200" b="0" dirty="0"/>
              <a:t> == "paper" and </a:t>
            </a:r>
            <a:r>
              <a:rPr lang="en-US" sz="1200" b="0" dirty="0" err="1"/>
              <a:t>computer_choice</a:t>
            </a:r>
            <a:r>
              <a:rPr lang="en-US" sz="1200" b="0" dirty="0"/>
              <a:t> == "rock") or \                     (</a:t>
            </a:r>
            <a:r>
              <a:rPr lang="en-US" sz="1200" b="0" dirty="0" err="1"/>
              <a:t>player_choice</a:t>
            </a:r>
            <a:r>
              <a:rPr lang="en-US" sz="1200" b="0" dirty="0"/>
              <a:t> == "scissors" and </a:t>
            </a:r>
            <a:r>
              <a:rPr lang="en-US" sz="1200" b="0" dirty="0" err="1"/>
              <a:t>computer_choice</a:t>
            </a:r>
            <a:r>
              <a:rPr lang="en-US" sz="1200" b="0" dirty="0"/>
              <a:t> == "paper"):                    </a:t>
            </a:r>
            <a:r>
              <a:rPr lang="en-US" sz="1200" b="0" dirty="0" err="1"/>
              <a:t>result_text</a:t>
            </a:r>
            <a:r>
              <a:rPr lang="en-US" sz="1200" b="0" dirty="0"/>
              <a:t> = "You Win!"                    </a:t>
            </a:r>
            <a:r>
              <a:rPr lang="en-US" sz="1200" b="0" dirty="0" err="1"/>
              <a:t>result_color</a:t>
            </a:r>
            <a:r>
              <a:rPr lang="en-US" sz="1200" b="0" dirty="0"/>
              <a:t> = RED  # RED for "You Win!"                    </a:t>
            </a:r>
            <a:r>
              <a:rPr lang="en-US" sz="1200" b="0" dirty="0" err="1"/>
              <a:t>score_player</a:t>
            </a:r>
            <a:r>
              <a:rPr lang="en-US" sz="1200" b="0" dirty="0"/>
              <a:t> += 1                    </a:t>
            </a:r>
            <a:r>
              <a:rPr lang="en-US" sz="1200" b="0" dirty="0" err="1"/>
              <a:t>history.append</a:t>
            </a:r>
            <a:r>
              <a:rPr lang="en-US" sz="1200" b="0" dirty="0"/>
              <a:t>((</a:t>
            </a:r>
            <a:r>
              <a:rPr lang="en-US" sz="1200" b="0" dirty="0" err="1"/>
              <a:t>player_choice</a:t>
            </a:r>
            <a:r>
              <a:rPr lang="en-US" sz="1200" b="0" dirty="0"/>
              <a:t>, </a:t>
            </a:r>
            <a:r>
              <a:rPr lang="en-US" sz="1200" b="0" dirty="0" err="1"/>
              <a:t>computer_choice</a:t>
            </a:r>
            <a:r>
              <a:rPr lang="en-US" sz="1200" b="0" dirty="0"/>
              <a:t>))  # Add to history as tuple                else:                    </a:t>
            </a:r>
            <a:r>
              <a:rPr lang="en-US" sz="1200" b="0" dirty="0" err="1"/>
              <a:t>result_text</a:t>
            </a:r>
            <a:r>
              <a:rPr lang="en-US" sz="1200" b="0" dirty="0"/>
              <a:t> = "You Lose!"                    </a:t>
            </a:r>
            <a:r>
              <a:rPr lang="en-US" sz="1200" b="0" dirty="0" err="1"/>
              <a:t>result_color</a:t>
            </a:r>
            <a:r>
              <a:rPr lang="en-US" sz="1200" b="0" dirty="0"/>
              <a:t> = RED  # RED for "You Lose!"                    </a:t>
            </a:r>
            <a:r>
              <a:rPr lang="en-US" sz="1400" b="0" dirty="0" err="1"/>
              <a:t>score_computer</a:t>
            </a:r>
            <a:r>
              <a:rPr lang="en-US" sz="1400" b="0" dirty="0"/>
              <a:t> += 1                    </a:t>
            </a:r>
            <a:r>
              <a:rPr lang="en-US" sz="1400" b="0" dirty="0" err="1"/>
              <a:t>history.append</a:t>
            </a:r>
            <a:r>
              <a:rPr lang="en-US" sz="1400" b="0" dirty="0"/>
              <a:t>((</a:t>
            </a:r>
            <a:r>
              <a:rPr lang="en-US" sz="1400" b="0" dirty="0" err="1"/>
              <a:t>player_choice</a:t>
            </a:r>
            <a:r>
              <a:rPr lang="en-US" sz="1400" b="0" dirty="0"/>
              <a:t>, </a:t>
            </a:r>
            <a:r>
              <a:rPr lang="en-US" sz="1400" b="0" dirty="0" err="1"/>
              <a:t>computer_choice</a:t>
            </a:r>
            <a:r>
              <a:rPr lang="en-US" sz="1400" b="0" dirty="0"/>
              <a:t>))  # Add to history as </a:t>
            </a:r>
            <a:r>
              <a:rPr lang="en-US" sz="1400" b="0" dirty="0" err="1"/>
              <a:t>tuplepygame.quit</a:t>
            </a:r>
            <a:r>
              <a:rPr lang="en-US" sz="1400" b="0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1E916-81B5-39AF-08E1-2457B23F5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08" y="0"/>
            <a:ext cx="1173292" cy="10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CODE TYPED…..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r>
              <a:rPr lang="en-US" dirty="0"/>
              <a:t># Resize </a:t>
            </a:r>
            <a:r>
              <a:rPr lang="en-US" dirty="0" err="1"/>
              <a:t>imagesimg_size</a:t>
            </a:r>
            <a:r>
              <a:rPr lang="en-US" dirty="0"/>
              <a:t> = (150, 150)</a:t>
            </a:r>
            <a:r>
              <a:rPr lang="en-US" dirty="0" err="1"/>
              <a:t>rock_img</a:t>
            </a:r>
            <a:r>
              <a:rPr lang="en-US" dirty="0"/>
              <a:t> = </a:t>
            </a:r>
            <a:r>
              <a:rPr lang="en-US" dirty="0" err="1"/>
              <a:t>pygame.transform.scale</a:t>
            </a:r>
            <a:r>
              <a:rPr lang="en-US" dirty="0"/>
              <a:t>(</a:t>
            </a:r>
            <a:r>
              <a:rPr lang="en-US" dirty="0" err="1"/>
              <a:t>rock_img</a:t>
            </a:r>
            <a:r>
              <a:rPr lang="en-US" dirty="0"/>
              <a:t>, </a:t>
            </a:r>
            <a:r>
              <a:rPr lang="en-US" dirty="0" err="1"/>
              <a:t>img_size</a:t>
            </a:r>
            <a:r>
              <a:rPr lang="en-US" dirty="0"/>
              <a:t>)</a:t>
            </a:r>
            <a:r>
              <a:rPr lang="en-US" dirty="0" err="1"/>
              <a:t>paper_img</a:t>
            </a:r>
            <a:r>
              <a:rPr lang="en-US" dirty="0"/>
              <a:t> = </a:t>
            </a:r>
            <a:r>
              <a:rPr lang="en-US" dirty="0" err="1"/>
              <a:t>pygame.transform.scale</a:t>
            </a:r>
            <a:r>
              <a:rPr lang="en-US" dirty="0"/>
              <a:t>(</a:t>
            </a:r>
            <a:r>
              <a:rPr lang="en-US" dirty="0" err="1"/>
              <a:t>paper_img</a:t>
            </a:r>
            <a:r>
              <a:rPr lang="en-US" dirty="0"/>
              <a:t>, </a:t>
            </a:r>
            <a:r>
              <a:rPr lang="en-US" dirty="0" err="1"/>
              <a:t>img_size</a:t>
            </a:r>
            <a:r>
              <a:rPr lang="en-US" dirty="0"/>
              <a:t>)</a:t>
            </a:r>
            <a:r>
              <a:rPr lang="en-US" dirty="0" err="1"/>
              <a:t>scissors_img</a:t>
            </a:r>
            <a:r>
              <a:rPr lang="en-US" dirty="0"/>
              <a:t> = </a:t>
            </a:r>
            <a:r>
              <a:rPr lang="en-US" dirty="0" err="1"/>
              <a:t>pygame.transform.scale</a:t>
            </a:r>
            <a:r>
              <a:rPr lang="en-US" dirty="0"/>
              <a:t>(</a:t>
            </a:r>
            <a:r>
              <a:rPr lang="en-US" dirty="0" err="1"/>
              <a:t>scissors_img</a:t>
            </a:r>
            <a:r>
              <a:rPr lang="en-US" dirty="0"/>
              <a:t>, </a:t>
            </a:r>
            <a:r>
              <a:rPr lang="en-US" dirty="0" err="1"/>
              <a:t>img_size</a:t>
            </a:r>
            <a:r>
              <a:rPr lang="en-US" dirty="0"/>
              <a:t>)# Function to add a black border to </a:t>
            </a:r>
            <a:r>
              <a:rPr lang="en-US" dirty="0" err="1"/>
              <a:t>imagesdef</a:t>
            </a:r>
            <a:r>
              <a:rPr lang="en-US" dirty="0"/>
              <a:t> </a:t>
            </a:r>
            <a:r>
              <a:rPr lang="en-US" dirty="0" err="1"/>
              <a:t>add_border</a:t>
            </a:r>
            <a:r>
              <a:rPr lang="en-US" dirty="0"/>
              <a:t>(image, </a:t>
            </a:r>
            <a:r>
              <a:rPr lang="en-US" dirty="0" err="1"/>
              <a:t>border_color</a:t>
            </a:r>
            <a:r>
              <a:rPr lang="en-US" dirty="0"/>
              <a:t>=BLACK, </a:t>
            </a:r>
            <a:r>
              <a:rPr lang="en-US" dirty="0" err="1"/>
              <a:t>border_width</a:t>
            </a:r>
            <a:r>
              <a:rPr lang="en-US" dirty="0"/>
              <a:t>=5):    </a:t>
            </a:r>
            <a:r>
              <a:rPr lang="en-US" dirty="0" err="1"/>
              <a:t>bordered_img</a:t>
            </a:r>
            <a:r>
              <a:rPr lang="en-US" dirty="0"/>
              <a:t> = </a:t>
            </a:r>
            <a:r>
              <a:rPr lang="en-US" dirty="0" err="1"/>
              <a:t>pygame.Surface</a:t>
            </a:r>
            <a:r>
              <a:rPr lang="en-US" dirty="0"/>
              <a:t>((</a:t>
            </a:r>
            <a:r>
              <a:rPr lang="en-US" dirty="0" err="1"/>
              <a:t>img_size</a:t>
            </a:r>
            <a:r>
              <a:rPr lang="en-US" dirty="0"/>
              <a:t>[0] + 2 * </a:t>
            </a:r>
            <a:r>
              <a:rPr lang="en-US" dirty="0" err="1"/>
              <a:t>border_width</a:t>
            </a:r>
            <a:r>
              <a:rPr lang="en-US" dirty="0"/>
              <a:t>, </a:t>
            </a:r>
            <a:r>
              <a:rPr lang="en-US" dirty="0" err="1"/>
              <a:t>img_size</a:t>
            </a:r>
            <a:r>
              <a:rPr lang="en-US" dirty="0"/>
              <a:t>[1] + 2 * </a:t>
            </a:r>
            <a:r>
              <a:rPr lang="en-US" dirty="0" err="1"/>
              <a:t>border_width</a:t>
            </a:r>
            <a:r>
              <a:rPr lang="en-US" dirty="0"/>
              <a:t>))    </a:t>
            </a:r>
            <a:r>
              <a:rPr lang="en-US" dirty="0" err="1"/>
              <a:t>bordered_img.fill</a:t>
            </a:r>
            <a:r>
              <a:rPr lang="en-US" dirty="0"/>
              <a:t>(</a:t>
            </a:r>
            <a:r>
              <a:rPr lang="en-US" dirty="0" err="1"/>
              <a:t>border_color</a:t>
            </a:r>
            <a:r>
              <a:rPr lang="en-US" dirty="0"/>
              <a:t>)    </a:t>
            </a:r>
            <a:r>
              <a:rPr lang="en-US" dirty="0" err="1"/>
              <a:t>bordered_img.blit</a:t>
            </a:r>
            <a:r>
              <a:rPr lang="en-US" dirty="0"/>
              <a:t>(image, (</a:t>
            </a:r>
            <a:r>
              <a:rPr lang="en-US" dirty="0" err="1"/>
              <a:t>border_width</a:t>
            </a:r>
            <a:r>
              <a:rPr lang="en-US" dirty="0"/>
              <a:t>, </a:t>
            </a:r>
            <a:r>
              <a:rPr lang="en-US" dirty="0" err="1"/>
              <a:t>border_width</a:t>
            </a:r>
            <a:r>
              <a:rPr lang="en-US" dirty="0"/>
              <a:t>))    return </a:t>
            </a:r>
            <a:r>
              <a:rPr lang="en-US" dirty="0" err="1"/>
              <a:t>bordered_img</a:t>
            </a:r>
            <a:r>
              <a:rPr lang="en-US" dirty="0"/>
              <a:t># Apply black border to </a:t>
            </a:r>
            <a:r>
              <a:rPr lang="en-US" dirty="0" err="1"/>
              <a:t>imagesrock_img</a:t>
            </a:r>
            <a:r>
              <a:rPr lang="en-US" dirty="0"/>
              <a:t> = </a:t>
            </a:r>
            <a:r>
              <a:rPr lang="en-US" dirty="0" err="1"/>
              <a:t>add_border</a:t>
            </a:r>
            <a:r>
              <a:rPr lang="en-US" dirty="0"/>
              <a:t>(</a:t>
            </a:r>
            <a:r>
              <a:rPr lang="en-US" dirty="0" err="1"/>
              <a:t>rock_img</a:t>
            </a:r>
            <a:r>
              <a:rPr lang="en-US" dirty="0"/>
              <a:t>)</a:t>
            </a:r>
            <a:r>
              <a:rPr lang="en-US" dirty="0" err="1"/>
              <a:t>paper_img</a:t>
            </a:r>
            <a:r>
              <a:rPr lang="en-US" dirty="0"/>
              <a:t> = </a:t>
            </a:r>
            <a:r>
              <a:rPr lang="en-US" dirty="0" err="1"/>
              <a:t>add_border</a:t>
            </a:r>
            <a:r>
              <a:rPr lang="en-US" dirty="0"/>
              <a:t>(</a:t>
            </a:r>
            <a:r>
              <a:rPr lang="en-US" dirty="0" err="1"/>
              <a:t>paper_img</a:t>
            </a:r>
            <a:r>
              <a:rPr lang="en-US" dirty="0"/>
              <a:t>)</a:t>
            </a:r>
            <a:r>
              <a:rPr lang="en-US" dirty="0" err="1"/>
              <a:t>scissors_img</a:t>
            </a:r>
            <a:r>
              <a:rPr lang="en-US" dirty="0"/>
              <a:t> = </a:t>
            </a:r>
            <a:r>
              <a:rPr lang="en-US" dirty="0" err="1"/>
              <a:t>add_border</a:t>
            </a:r>
            <a:r>
              <a:rPr lang="en-US" dirty="0"/>
              <a:t>(</a:t>
            </a:r>
            <a:r>
              <a:rPr lang="en-US" dirty="0" err="1"/>
              <a:t>scissors_img</a:t>
            </a:r>
            <a:r>
              <a:rPr lang="en-US" dirty="0"/>
              <a:t>)# Font </a:t>
            </a:r>
            <a:r>
              <a:rPr lang="en-US" dirty="0" err="1"/>
              <a:t>settingsfont_large</a:t>
            </a:r>
            <a:r>
              <a:rPr lang="en-US" dirty="0"/>
              <a:t> = </a:t>
            </a:r>
            <a:r>
              <a:rPr lang="en-US" dirty="0" err="1"/>
              <a:t>pygame.font.Font</a:t>
            </a:r>
            <a:r>
              <a:rPr lang="en-US" dirty="0"/>
              <a:t>(None, 60)</a:t>
            </a:r>
            <a:r>
              <a:rPr lang="en-US" dirty="0" err="1"/>
              <a:t>font_medium</a:t>
            </a:r>
            <a:r>
              <a:rPr lang="en-US" dirty="0"/>
              <a:t> = </a:t>
            </a:r>
            <a:r>
              <a:rPr lang="en-US" dirty="0" err="1"/>
              <a:t>pygame.font.Font</a:t>
            </a:r>
            <a:r>
              <a:rPr lang="en-US" dirty="0"/>
              <a:t>(None, 40)</a:t>
            </a:r>
            <a:r>
              <a:rPr lang="en-US" dirty="0" err="1"/>
              <a:t>font_small</a:t>
            </a:r>
            <a:r>
              <a:rPr lang="en-US" dirty="0"/>
              <a:t> = </a:t>
            </a:r>
            <a:r>
              <a:rPr lang="en-US" dirty="0" err="1"/>
              <a:t>pygame.font.Font</a:t>
            </a:r>
            <a:r>
              <a:rPr lang="en-US" dirty="0"/>
              <a:t>(None, 28)# Game </a:t>
            </a:r>
            <a:r>
              <a:rPr lang="en-US" dirty="0" err="1"/>
              <a:t>variablesscore_player</a:t>
            </a:r>
            <a:r>
              <a:rPr lang="en-US" dirty="0"/>
              <a:t> = 0score_computer = 0choices = ["rock", "paper", "scissors"]</a:t>
            </a:r>
            <a:r>
              <a:rPr lang="en-US" dirty="0" err="1"/>
              <a:t>player_choice</a:t>
            </a:r>
            <a:r>
              <a:rPr lang="en-US" dirty="0"/>
              <a:t> = ""</a:t>
            </a:r>
            <a:r>
              <a:rPr lang="en-US" dirty="0" err="1"/>
              <a:t>computer_choice</a:t>
            </a:r>
            <a:r>
              <a:rPr lang="en-US" dirty="0"/>
              <a:t> = ""</a:t>
            </a:r>
            <a:r>
              <a:rPr lang="en-US" dirty="0" err="1"/>
              <a:t>result_text</a:t>
            </a:r>
            <a:r>
              <a:rPr lang="en-US" dirty="0"/>
              <a:t> = ""</a:t>
            </a:r>
            <a:r>
              <a:rPr lang="en-US" dirty="0" err="1"/>
              <a:t>result_color</a:t>
            </a:r>
            <a:r>
              <a:rPr lang="en-US" dirty="0"/>
              <a:t> = YELLOW  # Default color for result </a:t>
            </a:r>
            <a:r>
              <a:rPr lang="en-US" dirty="0" err="1"/>
              <a:t>texthistory</a:t>
            </a:r>
            <a:r>
              <a:rPr lang="en-US" dirty="0"/>
              <a:t> = []  # List to store history of last 5 rounds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5D670-C442-7A21-8CFB-19B15DA9C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126" y="0"/>
            <a:ext cx="1011874" cy="8636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B16F6-09D3-F7C5-B121-34B65C8F242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IN" dirty="0"/>
              <a:t>import </a:t>
            </a:r>
            <a:r>
              <a:rPr lang="en-IN" dirty="0" err="1"/>
              <a:t>pygameimport</a:t>
            </a:r>
            <a:r>
              <a:rPr lang="en-IN" dirty="0"/>
              <a:t> random# Initialize </a:t>
            </a:r>
            <a:r>
              <a:rPr lang="en-IN" dirty="0" err="1"/>
              <a:t>pygamepygame.init</a:t>
            </a:r>
            <a:r>
              <a:rPr lang="en-IN" dirty="0"/>
              <a:t>()# </a:t>
            </a:r>
            <a:r>
              <a:rPr lang="en-IN" dirty="0" err="1"/>
              <a:t>ColorsDARK_ORANGE</a:t>
            </a:r>
            <a:r>
              <a:rPr lang="en-IN" dirty="0"/>
              <a:t> = (255, 140, 0)  # Dark Orange </a:t>
            </a:r>
            <a:r>
              <a:rPr lang="en-IN" dirty="0" err="1"/>
              <a:t>BackgroundWHITE</a:t>
            </a:r>
            <a:r>
              <a:rPr lang="en-IN" dirty="0"/>
              <a:t> = (255, 255, 255)BLACK = (0, 0, 0)RED = (255, 0, 0)  # RED for "You Win!" and "You </a:t>
            </a:r>
            <a:r>
              <a:rPr lang="en-IN" dirty="0" err="1"/>
              <a:t>Lose!"YELLOW</a:t>
            </a:r>
            <a:r>
              <a:rPr lang="en-IN" dirty="0"/>
              <a:t> = (255, 255, 0)GREEN = (0, 255, 0)BLUE = (0, 0, 255)  # BLUE for "It's a Draw!"# Screen </a:t>
            </a:r>
            <a:r>
              <a:rPr lang="en-IN" dirty="0" err="1"/>
              <a:t>settingsWIDTH</a:t>
            </a:r>
            <a:r>
              <a:rPr lang="en-IN" dirty="0"/>
              <a:t>, HEIGHT = 1000, 600  # Increased width for history </a:t>
            </a:r>
            <a:r>
              <a:rPr lang="en-IN" dirty="0" err="1"/>
              <a:t>sectionscreen</a:t>
            </a:r>
            <a:r>
              <a:rPr lang="en-IN" dirty="0"/>
              <a:t> = </a:t>
            </a:r>
            <a:r>
              <a:rPr lang="en-IN" dirty="0" err="1"/>
              <a:t>pygame.display.set_mode</a:t>
            </a:r>
            <a:r>
              <a:rPr lang="en-IN" dirty="0"/>
              <a:t>((WIDTH, HEIGHT))</a:t>
            </a:r>
            <a:r>
              <a:rPr lang="en-IN" dirty="0" err="1"/>
              <a:t>pygame.display.set_caption</a:t>
            </a:r>
            <a:r>
              <a:rPr lang="en-IN" dirty="0"/>
              <a:t>("Rock Paper Scissors - Ultimate Edition")# Load </a:t>
            </a:r>
            <a:r>
              <a:rPr lang="en-IN" dirty="0" err="1"/>
              <a:t>imagesrock_img</a:t>
            </a:r>
            <a:r>
              <a:rPr lang="en-IN" dirty="0"/>
              <a:t> = </a:t>
            </a:r>
            <a:r>
              <a:rPr lang="en-IN" dirty="0" err="1"/>
              <a:t>pygame.image.load</a:t>
            </a:r>
            <a:r>
              <a:rPr lang="en-IN" dirty="0"/>
              <a:t>("rock.png")</a:t>
            </a:r>
            <a:r>
              <a:rPr lang="en-IN" dirty="0" err="1"/>
              <a:t>paper_img</a:t>
            </a:r>
            <a:r>
              <a:rPr lang="en-IN" dirty="0"/>
              <a:t> = </a:t>
            </a:r>
            <a:r>
              <a:rPr lang="en-IN" dirty="0" err="1"/>
              <a:t>pygame.image.load</a:t>
            </a:r>
            <a:r>
              <a:rPr lang="en-IN" dirty="0"/>
              <a:t>("paper.png")</a:t>
            </a:r>
            <a:r>
              <a:rPr lang="en-IN" dirty="0" err="1"/>
              <a:t>scissors_img</a:t>
            </a:r>
            <a:r>
              <a:rPr lang="en-IN" dirty="0"/>
              <a:t> = </a:t>
            </a:r>
            <a:r>
              <a:rPr lang="en-IN" dirty="0" err="1"/>
              <a:t>pygame.image.load</a:t>
            </a:r>
            <a:r>
              <a:rPr lang="en-IN" dirty="0"/>
              <a:t>("scissors.png")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SCREENSHOTS…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AA6089-0259-69BB-B8D4-D52C8FF038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04098" y="1868130"/>
            <a:ext cx="6470362" cy="4086270"/>
          </a:xfrm>
          <a:noFill/>
        </p:spPr>
      </p:pic>
      <p:pic>
        <p:nvPicPr>
          <p:cNvPr id="20" name="Picture Placeholder 19" descr="City lights at night">
            <a:extLst>
              <a:ext uri="{FF2B5EF4-FFF2-40B4-BE49-F238E27FC236}">
                <a16:creationId xmlns:a16="http://schemas.microsoft.com/office/drawing/2014/main" id="{E5D7764F-CE06-1A00-3555-ACAE6ACDFE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2B42D-751C-2AA8-D00E-F66AB7104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91" y="1250266"/>
            <a:ext cx="4625008" cy="3924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487F4-0D60-F29A-CC5D-B7FFCE975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200" y="-22860"/>
            <a:ext cx="1145799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Angle lines design</Template>
  <TotalTime>104</TotalTime>
  <Words>1654</Words>
  <Application>Microsoft Office PowerPoint</Application>
  <PresentationFormat>Widescreen</PresentationFormat>
  <Paragraphs>54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Agency FB</vt:lpstr>
      <vt:lpstr>Aptos</vt:lpstr>
      <vt:lpstr>Arial</vt:lpstr>
      <vt:lpstr>Arial Narrow</vt:lpstr>
      <vt:lpstr>Arial Unicode MS</vt:lpstr>
      <vt:lpstr>Calibri</vt:lpstr>
      <vt:lpstr>Univers Condensed Light</vt:lpstr>
      <vt:lpstr>Walbaum Display Light</vt:lpstr>
      <vt:lpstr>Wingdings</vt:lpstr>
      <vt:lpstr>AngleLinesVTI</vt:lpstr>
      <vt:lpstr>ROCK PAPER SCISSOR AI GAME</vt:lpstr>
      <vt:lpstr>AGENDA</vt:lpstr>
      <vt:lpstr>What is Rock-Paper-Scissors?</vt:lpstr>
      <vt:lpstr>ROCK PAPER SCISSOR…..  Rock, paper, scissors is a simple and popular hand game played between two people.  It is often used for fun, decision-making, and even strategic competitions.  The game is based on three hand gestures: rock (✊): A closed fist, which beats scissors. Paper (✋): an open hand, which beats rock. Scissors (✌): A fist with the index and middle fingers extended, which beats paper. </vt:lpstr>
      <vt:lpstr>Methodology</vt:lpstr>
      <vt:lpstr>FLOW CHART…</vt:lpstr>
      <vt:lpstr>CODETYPED…. running = Truewhile running:    screen.fill(DARK_ORANGE)  # Background color changed to DARK ORANGE        # Heading    heading_text = font_large.render("Rock Paper Scissors!", True, BLACK)    screen.blit(heading_text, (WIDTH // 3, 20))        # Score Display (Color is BLACK)    score_text = font_medium.render(f"Score - You: {score_player} | Computer: {score_computer}", True, BLACK)    screen.blit(score_text, (WIDTH // 3, 80))        # Display Choices with Black Border    screen.blit(rock_img, (100, 200))    screen.blit(paper_img, (325, 200))    screen.blit(scissors_img, (550, 200))        # Display 'You Choose' and 'Computer Choose'    player_text = font_medium.render("You Choose:", True, BLACK)    screen.blit(player_text, (100, 400))    choice_text = font_medium.render(player_choice, True, YELLOW)    screen.blit(choice_text, (280, 400))        computer_text = font_medium.render("Computer Choose:", True, BLACK)    screen.blit(computer_text, (100, 450))    comp_choice_text = font_medium.render(computer_choice, True, YELLOW)    screen.blit(comp_choice_text, (380, 450))        # Display Result    result_display = font_large.render(result_text, True, result_color)    screen.blit(result_display, (WIDTH // 3, 500))        # Draw history box    pygame.draw.rect(screen, BLACK, (800, 50, 180, 500), 5)  # Black border for history section    history_title = font_medium.render("History", True, BLACK)    screen.blit(history_title, (850, 60)) </vt:lpstr>
      <vt:lpstr>CODE TYPED…..</vt:lpstr>
      <vt:lpstr>SCREENSHOTS…</vt:lpstr>
      <vt:lpstr>PowerPoint Presentation</vt:lpstr>
      <vt:lpstr>SCREEN SHOTS….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Agnihotri</dc:creator>
  <cp:lastModifiedBy>Neha Agnihotri</cp:lastModifiedBy>
  <cp:revision>1</cp:revision>
  <dcterms:created xsi:type="dcterms:W3CDTF">2025-03-26T04:02:49Z</dcterms:created>
  <dcterms:modified xsi:type="dcterms:W3CDTF">2025-04-04T05:27:23Z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